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3" r:id="rId3"/>
    <p:sldId id="314" r:id="rId4"/>
    <p:sldId id="259" r:id="rId5"/>
    <p:sldId id="260" r:id="rId6"/>
    <p:sldId id="275" r:id="rId7"/>
    <p:sldId id="276" r:id="rId8"/>
    <p:sldId id="293" r:id="rId9"/>
    <p:sldId id="294" r:id="rId10"/>
    <p:sldId id="261" r:id="rId11"/>
    <p:sldId id="262" r:id="rId12"/>
    <p:sldId id="319" r:id="rId13"/>
    <p:sldId id="320" r:id="rId14"/>
    <p:sldId id="271" r:id="rId15"/>
    <p:sldId id="272" r:id="rId16"/>
    <p:sldId id="291" r:id="rId17"/>
    <p:sldId id="292" r:id="rId18"/>
    <p:sldId id="297" r:id="rId19"/>
    <p:sldId id="298" r:id="rId20"/>
    <p:sldId id="265" r:id="rId21"/>
    <p:sldId id="266" r:id="rId22"/>
    <p:sldId id="273" r:id="rId23"/>
    <p:sldId id="274" r:id="rId24"/>
    <p:sldId id="283" r:id="rId25"/>
    <p:sldId id="284" r:id="rId26"/>
    <p:sldId id="303" r:id="rId27"/>
    <p:sldId id="304" r:id="rId28"/>
    <p:sldId id="317" r:id="rId29"/>
    <p:sldId id="318" r:id="rId30"/>
    <p:sldId id="315" r:id="rId31"/>
    <p:sldId id="316" r:id="rId32"/>
    <p:sldId id="263" r:id="rId33"/>
    <p:sldId id="264" r:id="rId34"/>
    <p:sldId id="267" r:id="rId35"/>
    <p:sldId id="268" r:id="rId36"/>
    <p:sldId id="277" r:id="rId37"/>
    <p:sldId id="278" r:id="rId38"/>
    <p:sldId id="279" r:id="rId39"/>
    <p:sldId id="280" r:id="rId40"/>
    <p:sldId id="299" r:id="rId41"/>
    <p:sldId id="300" r:id="rId42"/>
    <p:sldId id="289" r:id="rId43"/>
    <p:sldId id="290" r:id="rId44"/>
    <p:sldId id="285" r:id="rId45"/>
    <p:sldId id="286" r:id="rId46"/>
    <p:sldId id="307" r:id="rId47"/>
    <p:sldId id="308" r:id="rId48"/>
    <p:sldId id="309" r:id="rId49"/>
    <p:sldId id="310" r:id="rId50"/>
    <p:sldId id="301" r:id="rId51"/>
    <p:sldId id="302" r:id="rId52"/>
    <p:sldId id="269" r:id="rId53"/>
    <p:sldId id="270" r:id="rId54"/>
    <p:sldId id="287" r:id="rId55"/>
    <p:sldId id="288" r:id="rId56"/>
    <p:sldId id="295" r:id="rId57"/>
    <p:sldId id="296" r:id="rId58"/>
    <p:sldId id="257" r:id="rId59"/>
    <p:sldId id="258" r:id="rId60"/>
    <p:sldId id="281" r:id="rId61"/>
    <p:sldId id="282" r:id="rId62"/>
    <p:sldId id="311" r:id="rId63"/>
    <p:sldId id="312" r:id="rId64"/>
    <p:sldId id="305" r:id="rId65"/>
    <p:sldId id="306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13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543800" cy="1390650"/>
          </a:xfrm>
        </p:spPr>
        <p:txBody>
          <a:bodyPr/>
          <a:lstStyle/>
          <a:p>
            <a:r>
              <a:rPr lang="en-US" sz="9600" b="1" dirty="0" err="1" smtClean="0">
                <a:solidFill>
                  <a:srgbClr val="00B0F0"/>
                </a:solidFill>
                <a:latin typeface="Edwardian Script ITC" panose="030303020407070D0804" pitchFamily="66" charset="0"/>
              </a:rPr>
              <a:t>Kapitel</a:t>
            </a:r>
            <a:r>
              <a:rPr lang="en-US" sz="9600" b="1" dirty="0" smtClean="0">
                <a:solidFill>
                  <a:srgbClr val="00B0F0"/>
                </a:solidFill>
                <a:latin typeface="Edwardian Script ITC" panose="030303020407070D0804" pitchFamily="66" charset="0"/>
              </a:rPr>
              <a:t> 3-Stufe 1</a:t>
            </a:r>
            <a:endParaRPr lang="en-US" sz="9600" b="1" dirty="0">
              <a:solidFill>
                <a:srgbClr val="00B0F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Wortschatz</a:t>
            </a:r>
            <a:endParaRPr lang="en-US" sz="72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2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Regular</a:t>
            </a:r>
            <a:endParaRPr lang="en-US" sz="72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26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/>
              <a:t>auf </a:t>
            </a:r>
            <a:r>
              <a:rPr lang="en-US" sz="13800" b="1" dirty="0" err="1" smtClean="0"/>
              <a:t>dem</a:t>
            </a:r>
            <a:r>
              <a:rPr lang="en-US" sz="13800" b="1" dirty="0" smtClean="0"/>
              <a:t> Land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2095944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>
                <a:solidFill>
                  <a:srgbClr val="FFFF00"/>
                </a:solidFill>
              </a:rPr>
              <a:t>i</a:t>
            </a:r>
            <a:r>
              <a:rPr lang="en-US" sz="13800" b="1" dirty="0" smtClean="0">
                <a:solidFill>
                  <a:srgbClr val="FFFF00"/>
                </a:solidFill>
              </a:rPr>
              <a:t>n the country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40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133600"/>
          </a:xfrm>
        </p:spPr>
        <p:txBody>
          <a:bodyPr/>
          <a:lstStyle/>
          <a:p>
            <a:r>
              <a:rPr lang="en-US" sz="9600" b="1" dirty="0" err="1"/>
              <a:t>e</a:t>
            </a:r>
            <a:r>
              <a:rPr lang="en-US" sz="9600" b="1" dirty="0" err="1" smtClean="0"/>
              <a:t>in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Vorort</a:t>
            </a:r>
            <a:r>
              <a:rPr lang="en-US" sz="9600" b="1" dirty="0" smtClean="0"/>
              <a:t> von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334019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33600"/>
            <a:ext cx="84582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a suburb of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4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1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/>
              <a:t>w</a:t>
            </a:r>
            <a:r>
              <a:rPr lang="en-US" sz="13800" b="1" dirty="0" err="1" smtClean="0"/>
              <a:t>eit</a:t>
            </a:r>
            <a:r>
              <a:rPr lang="en-US" sz="13800" b="1" dirty="0" smtClean="0"/>
              <a:t> von </a:t>
            </a:r>
            <a:r>
              <a:rPr lang="en-US" sz="13800" b="1" dirty="0" err="1" smtClean="0"/>
              <a:t>hier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929563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far from here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37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/>
              <a:t>in der </a:t>
            </a:r>
            <a:r>
              <a:rPr lang="en-US" sz="9600" b="1" dirty="0" err="1" smtClean="0"/>
              <a:t>N</a:t>
            </a:r>
            <a:r>
              <a:rPr lang="en-US" sz="9600" b="1" dirty="0" err="1" smtClean="0">
                <a:latin typeface="Palatino Linotype"/>
              </a:rPr>
              <a:t>ähe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727785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nearby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99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7200" b="1" dirty="0"/>
              <a:t>i</a:t>
            </a:r>
            <a:r>
              <a:rPr lang="en-US" sz="7200" b="1" dirty="0" smtClean="0"/>
              <a:t>n der . . . </a:t>
            </a:r>
            <a:r>
              <a:rPr lang="en-US" sz="7200" b="1" dirty="0" err="1" smtClean="0"/>
              <a:t>Stra</a:t>
            </a:r>
            <a:r>
              <a:rPr lang="el-GR" sz="7200" b="1" dirty="0" smtClean="0">
                <a:ea typeface="MS Gothic"/>
              </a:rPr>
              <a:t>β</a:t>
            </a:r>
            <a:r>
              <a:rPr lang="en-US" sz="7200" b="1" dirty="0" smtClean="0">
                <a:ea typeface="MS Gothic"/>
              </a:rPr>
              <a:t>e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42518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on . . . Street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568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2133600"/>
          </a:xfrm>
        </p:spPr>
        <p:txBody>
          <a:bodyPr/>
          <a:lstStyle/>
          <a:p>
            <a:r>
              <a:rPr lang="en-US" sz="7200" b="1" dirty="0" err="1" smtClean="0"/>
              <a:t>nach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Hause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gehen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52166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/>
              <a:t>Wo </a:t>
            </a:r>
            <a:r>
              <a:rPr lang="en-US" sz="11500" b="1" dirty="0" err="1" smtClean="0"/>
              <a:t>wohnt</a:t>
            </a:r>
            <a:r>
              <a:rPr lang="en-US" sz="11500" b="1" dirty="0" smtClean="0"/>
              <a:t> Jens?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703825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Where does Jens live?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26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1400"/>
            <a:ext cx="7543800" cy="2133600"/>
          </a:xfrm>
        </p:spPr>
        <p:txBody>
          <a:bodyPr/>
          <a:lstStyle/>
          <a:p>
            <a:pPr algn="ctr"/>
            <a:r>
              <a:rPr lang="en-US" sz="11300" b="1" dirty="0" err="1" smtClean="0"/>
              <a:t>Ich</a:t>
            </a:r>
            <a:r>
              <a:rPr lang="en-US" sz="11300" b="1" dirty="0" smtClean="0"/>
              <a:t> </a:t>
            </a:r>
            <a:r>
              <a:rPr lang="en-US" sz="11300" b="1" dirty="0" err="1" smtClean="0"/>
              <a:t>denke</a:t>
            </a:r>
            <a:r>
              <a:rPr lang="en-US" sz="11300" b="1" dirty="0" smtClean="0"/>
              <a:t>, in/auf. . .</a:t>
            </a:r>
            <a:endParaRPr lang="en-US" sz="11300" b="1" dirty="0"/>
          </a:p>
        </p:txBody>
      </p:sp>
    </p:spTree>
    <p:extLst>
      <p:ext uri="{BB962C8B-B14F-4D97-AF65-F5344CB8AC3E}">
        <p14:creationId xmlns:p14="http://schemas.microsoft.com/office/powerpoint/2010/main" val="643895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I think in . . </a:t>
            </a:r>
            <a:r>
              <a:rPr lang="en-US" sz="13800" b="1" smtClean="0">
                <a:solidFill>
                  <a:srgbClr val="FFFF00"/>
                </a:solidFill>
              </a:rPr>
              <a:t>.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05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möchten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4151042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543800" cy="2133600"/>
          </a:xfrm>
        </p:spPr>
        <p:txBody>
          <a:bodyPr/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would like (to)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0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err="1" smtClean="0"/>
              <a:t>essen</a:t>
            </a:r>
            <a:endParaRPr 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1031255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smtClean="0">
                <a:solidFill>
                  <a:srgbClr val="FFFF00"/>
                </a:solidFill>
              </a:rPr>
              <a:t>to eat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87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133600"/>
          </a:xfrm>
        </p:spPr>
        <p:txBody>
          <a:bodyPr/>
          <a:lstStyle/>
          <a:p>
            <a:r>
              <a:rPr lang="en-US" sz="9600" b="1" dirty="0" smtClean="0"/>
              <a:t>Was </a:t>
            </a:r>
            <a:r>
              <a:rPr lang="en-US" sz="9600" b="1" dirty="0" err="1" smtClean="0"/>
              <a:t>möchtest</a:t>
            </a:r>
            <a:r>
              <a:rPr lang="en-US" sz="9600" b="1" dirty="0" smtClean="0"/>
              <a:t> du </a:t>
            </a:r>
            <a:r>
              <a:rPr lang="en-US" sz="9600" b="1" dirty="0" err="1" smtClean="0"/>
              <a:t>essen</a:t>
            </a:r>
            <a:r>
              <a:rPr lang="en-US" sz="9600" b="1" dirty="0" smtClean="0"/>
              <a:t>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255757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733800"/>
            <a:ext cx="7543800" cy="2133600"/>
          </a:xfrm>
        </p:spPr>
        <p:txBody>
          <a:bodyPr/>
          <a:lstStyle/>
          <a:p>
            <a:r>
              <a:rPr lang="en-US" sz="11500" b="1" dirty="0" smtClean="0">
                <a:solidFill>
                  <a:srgbClr val="FFFF00"/>
                </a:solidFill>
              </a:rPr>
              <a:t>What would you like to </a:t>
            </a:r>
            <a:r>
              <a:rPr lang="en-US" sz="11500" b="1" smtClean="0">
                <a:solidFill>
                  <a:srgbClr val="FFFF00"/>
                </a:solidFill>
              </a:rPr>
              <a:t>eat? 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962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to go home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783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2133600"/>
          </a:xfrm>
        </p:spPr>
        <p:txBody>
          <a:bodyPr/>
          <a:lstStyle/>
          <a:p>
            <a:r>
              <a:rPr lang="en-US" sz="7200" b="1" dirty="0" err="1" smtClean="0"/>
              <a:t>ein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St</a:t>
            </a:r>
            <a:r>
              <a:rPr lang="en-US" sz="7200" b="1" dirty="0" err="1" smtClean="0">
                <a:latin typeface="Palatino Linotype"/>
              </a:rPr>
              <a:t>ück</a:t>
            </a:r>
            <a:r>
              <a:rPr lang="en-US" sz="7200" b="1" dirty="0" smtClean="0">
                <a:latin typeface="Palatino Linotype"/>
              </a:rPr>
              <a:t> </a:t>
            </a:r>
            <a:r>
              <a:rPr lang="en-US" sz="7200" b="1" dirty="0" err="1" smtClean="0">
                <a:latin typeface="Palatino Linotype"/>
              </a:rPr>
              <a:t>Kuchen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69241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7543800" cy="2133600"/>
          </a:xfrm>
        </p:spPr>
        <p:txBody>
          <a:bodyPr/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a piece of cake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72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23900" b="1" dirty="0" err="1" smtClean="0"/>
              <a:t>Obst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4234012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7543800" cy="2133600"/>
          </a:xfrm>
        </p:spPr>
        <p:txBody>
          <a:bodyPr/>
          <a:lstStyle/>
          <a:p>
            <a:pPr algn="ctr"/>
            <a:r>
              <a:rPr lang="en-US" sz="23900" b="1" dirty="0" smtClean="0">
                <a:solidFill>
                  <a:srgbClr val="FFFF00"/>
                </a:solidFill>
              </a:rPr>
              <a:t>fruit</a:t>
            </a:r>
            <a:endParaRPr lang="en-US" sz="115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60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</a:t>
            </a:r>
            <a:r>
              <a:rPr lang="en-US" sz="13800" b="1" dirty="0" smtClean="0"/>
              <a:t> </a:t>
            </a:r>
            <a:r>
              <a:rPr lang="en-US" sz="13800" b="1" dirty="0" err="1" smtClean="0"/>
              <a:t>paar</a:t>
            </a:r>
            <a:r>
              <a:rPr lang="en-US" sz="13800" b="1" dirty="0" smtClean="0"/>
              <a:t> </a:t>
            </a:r>
            <a:r>
              <a:rPr lang="en-US" sz="13800" b="1" dirty="0" err="1" smtClean="0"/>
              <a:t>Kekse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2152763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0"/>
            <a:ext cx="7543800" cy="2133600"/>
          </a:xfrm>
        </p:spPr>
        <p:txBody>
          <a:bodyPr/>
          <a:lstStyle/>
          <a:p>
            <a:pPr algn="ctr"/>
            <a:r>
              <a:rPr lang="en-US" sz="16600" b="1" dirty="0" smtClean="0">
                <a:solidFill>
                  <a:srgbClr val="FFFF00"/>
                </a:solidFill>
              </a:rPr>
              <a:t>a few cookies</a:t>
            </a:r>
            <a:endParaRPr lang="en-US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13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6300" b="1" dirty="0" err="1" smtClean="0"/>
              <a:t>trinken</a:t>
            </a:r>
            <a:endParaRPr lang="en-US" sz="16300" b="1" dirty="0"/>
          </a:p>
        </p:txBody>
      </p:sp>
    </p:spTree>
    <p:extLst>
      <p:ext uri="{BB962C8B-B14F-4D97-AF65-F5344CB8AC3E}">
        <p14:creationId xmlns:p14="http://schemas.microsoft.com/office/powerpoint/2010/main" val="3630146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to drink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065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8800" b="1" dirty="0" smtClean="0"/>
              <a:t>Was </a:t>
            </a:r>
            <a:r>
              <a:rPr lang="en-US" sz="8800" b="1" dirty="0" err="1" smtClean="0"/>
              <a:t>möchtest</a:t>
            </a:r>
            <a:r>
              <a:rPr lang="en-US" sz="8800" b="1" dirty="0" smtClean="0"/>
              <a:t> du </a:t>
            </a:r>
            <a:r>
              <a:rPr lang="en-US" sz="8800" b="1" dirty="0" err="1" smtClean="0"/>
              <a:t>trinken</a:t>
            </a:r>
            <a:r>
              <a:rPr lang="en-US" sz="8800" b="1" dirty="0" smtClean="0"/>
              <a:t>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782501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543800" cy="2133600"/>
          </a:xfrm>
        </p:spPr>
        <p:txBody>
          <a:bodyPr/>
          <a:lstStyle/>
          <a:p>
            <a:r>
              <a:rPr lang="en-US" sz="9600" b="1" dirty="0" smtClean="0">
                <a:solidFill>
                  <a:srgbClr val="FFFF00"/>
                </a:solidFill>
              </a:rPr>
              <a:t>What would you like to drink?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10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wohnen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1774790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ein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Glas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Apfelsaft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923358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a glass of apple juice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11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err="1" smtClean="0"/>
              <a:t>Orangensaft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12257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orange juice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0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eine</a:t>
            </a:r>
            <a:r>
              <a:rPr lang="en-US" sz="13800" b="1" dirty="0" smtClean="0"/>
              <a:t> Cola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3326142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smtClean="0">
                <a:solidFill>
                  <a:srgbClr val="FFFF00"/>
                </a:solidFill>
              </a:rPr>
              <a:t>cola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18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eine</a:t>
            </a:r>
            <a:r>
              <a:rPr lang="en-US" sz="13800" b="1" dirty="0" smtClean="0"/>
              <a:t> Limo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681355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a lemonade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98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7200"/>
            <a:ext cx="82296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</a:t>
            </a:r>
            <a:r>
              <a:rPr lang="en-US" sz="13800" b="1" dirty="0" smtClean="0"/>
              <a:t> </a:t>
            </a:r>
            <a:r>
              <a:rPr lang="en-US" sz="13800" b="1" dirty="0" err="1" smtClean="0"/>
              <a:t>Glas</a:t>
            </a:r>
            <a:r>
              <a:rPr lang="en-US" sz="13800" b="1" dirty="0" smtClean="0"/>
              <a:t> (Mineral) </a:t>
            </a:r>
            <a:r>
              <a:rPr lang="en-US" sz="13800" b="1" dirty="0" err="1" smtClean="0"/>
              <a:t>Wasser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1436315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a glass of (mineral) water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77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smtClean="0">
                <a:solidFill>
                  <a:srgbClr val="FFFF00"/>
                </a:solidFill>
              </a:rPr>
              <a:t>to live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44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Nichts</a:t>
            </a:r>
            <a:r>
              <a:rPr lang="en-US" sz="11500" b="1" dirty="0" smtClean="0"/>
              <a:t>, </a:t>
            </a:r>
            <a:r>
              <a:rPr lang="en-US" sz="11500" b="1" dirty="0" err="1" smtClean="0"/>
              <a:t>danke</a:t>
            </a:r>
            <a:r>
              <a:rPr lang="en-US" sz="11500" b="1" dirty="0" smtClean="0"/>
              <a:t>!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588459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Nothing, thank you!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11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err="1" smtClean="0"/>
              <a:t>Im</a:t>
            </a:r>
            <a:r>
              <a:rPr lang="en-US" sz="9600" b="1" dirty="0" smtClean="0"/>
              <a:t> Moment gar </a:t>
            </a:r>
            <a:r>
              <a:rPr lang="en-US" sz="9600" b="1" dirty="0" err="1" smtClean="0"/>
              <a:t>nichts</a:t>
            </a:r>
            <a:r>
              <a:rPr lang="en-US" sz="9600" b="1" dirty="0" smtClean="0"/>
              <a:t>.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792864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Nothing at the moment (right now).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47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err="1" smtClean="0"/>
              <a:t>Bitte</a:t>
            </a:r>
            <a:r>
              <a:rPr lang="en-US" sz="19900" b="1" dirty="0" smtClean="0"/>
              <a:t>!</a:t>
            </a:r>
            <a:endParaRPr lang="en-US" sz="19900" b="1" dirty="0"/>
          </a:p>
        </p:txBody>
      </p:sp>
    </p:spTree>
    <p:extLst>
      <p:ext uri="{BB962C8B-B14F-4D97-AF65-F5344CB8AC3E}">
        <p14:creationId xmlns:p14="http://schemas.microsoft.com/office/powerpoint/2010/main" val="2658164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543800" cy="2133600"/>
          </a:xfrm>
        </p:spPr>
        <p:txBody>
          <a:bodyPr/>
          <a:lstStyle/>
          <a:p>
            <a:pPr algn="ctr"/>
            <a:r>
              <a:rPr lang="en-US" sz="16600" b="1" dirty="0" smtClean="0">
                <a:solidFill>
                  <a:srgbClr val="FFFF00"/>
                </a:solidFill>
              </a:rPr>
              <a:t>Please!</a:t>
            </a:r>
            <a:endParaRPr lang="en-US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45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6600" b="1" dirty="0" err="1" smtClean="0"/>
              <a:t>Danke</a:t>
            </a:r>
            <a:r>
              <a:rPr lang="en-US" sz="16600" b="1" dirty="0" smtClean="0"/>
              <a:t>!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4072230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Thank you!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42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err="1" smtClean="0"/>
              <a:t>Danke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sehr</a:t>
            </a:r>
            <a:r>
              <a:rPr lang="en-US" sz="9600" b="1" dirty="0" smtClean="0"/>
              <a:t>!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628543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Thank you very much!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04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1400"/>
            <a:ext cx="7543800" cy="2133600"/>
          </a:xfrm>
        </p:spPr>
        <p:txBody>
          <a:bodyPr/>
          <a:lstStyle/>
          <a:p>
            <a:r>
              <a:rPr lang="en-US" sz="11300" b="1" dirty="0" smtClean="0"/>
              <a:t>Wo </a:t>
            </a:r>
            <a:r>
              <a:rPr lang="en-US" sz="11300" b="1" dirty="0" err="1" smtClean="0"/>
              <a:t>wohnst</a:t>
            </a:r>
            <a:r>
              <a:rPr lang="en-US" sz="11300" b="1" dirty="0" smtClean="0"/>
              <a:t> du?</a:t>
            </a:r>
            <a:endParaRPr lang="en-US" sz="11300" b="1" dirty="0"/>
          </a:p>
        </p:txBody>
      </p:sp>
    </p:spTree>
    <p:extLst>
      <p:ext uri="{BB962C8B-B14F-4D97-AF65-F5344CB8AC3E}">
        <p14:creationId xmlns:p14="http://schemas.microsoft.com/office/powerpoint/2010/main" val="752464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8800" b="1" dirty="0" err="1" smtClean="0"/>
              <a:t>Danke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schön</a:t>
            </a:r>
            <a:r>
              <a:rPr lang="en-US" sz="8800" b="1" dirty="0" smtClean="0"/>
              <a:t>!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177389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543800" cy="2133600"/>
          </a:xfrm>
        </p:spPr>
        <p:txBody>
          <a:bodyPr/>
          <a:lstStyle/>
          <a:p>
            <a:r>
              <a:rPr lang="en-US" sz="9600" b="1" dirty="0">
                <a:solidFill>
                  <a:srgbClr val="FFFF00"/>
                </a:solidFill>
              </a:rPr>
              <a:t>Thank you very much!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67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Bitte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sehr</a:t>
            </a:r>
            <a:r>
              <a:rPr lang="en-US" sz="11500" b="1" dirty="0" smtClean="0"/>
              <a:t>!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65137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You’re very welcome!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054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Bitte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schön</a:t>
            </a:r>
            <a:r>
              <a:rPr lang="en-US" sz="11500" b="1" dirty="0" smtClean="0"/>
              <a:t>! 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293242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FF00"/>
                </a:solidFill>
              </a:rPr>
              <a:t>You’re very welcome!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68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Where do you live?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29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/>
              <a:t>in der </a:t>
            </a:r>
            <a:r>
              <a:rPr lang="en-US" sz="9600" b="1" dirty="0" err="1" smtClean="0"/>
              <a:t>Stadt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020908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in the city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21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890</TotalTime>
  <Words>229</Words>
  <Application>Microsoft Office PowerPoint</Application>
  <PresentationFormat>On-screen Show (4:3)</PresentationFormat>
  <Paragraphs>67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Elemental</vt:lpstr>
      <vt:lpstr>Kapitel 3-Stufe 1</vt:lpstr>
      <vt:lpstr>nach Hause gehen</vt:lpstr>
      <vt:lpstr>to go home</vt:lpstr>
      <vt:lpstr>wohnen</vt:lpstr>
      <vt:lpstr>to live</vt:lpstr>
      <vt:lpstr>Wo wohnst du?</vt:lpstr>
      <vt:lpstr>Where do you live?</vt:lpstr>
      <vt:lpstr>in der Stadt</vt:lpstr>
      <vt:lpstr>in the city</vt:lpstr>
      <vt:lpstr>auf dem Land</vt:lpstr>
      <vt:lpstr>in the country</vt:lpstr>
      <vt:lpstr>ein Vorort von</vt:lpstr>
      <vt:lpstr>a suburb of</vt:lpstr>
      <vt:lpstr>weit von hier</vt:lpstr>
      <vt:lpstr>far from here</vt:lpstr>
      <vt:lpstr>in der Nähe</vt:lpstr>
      <vt:lpstr>nearby</vt:lpstr>
      <vt:lpstr>in der . . . Straβe</vt:lpstr>
      <vt:lpstr>on . . . Street</vt:lpstr>
      <vt:lpstr>Wo wohnt Jens?</vt:lpstr>
      <vt:lpstr>Where does Jens live?</vt:lpstr>
      <vt:lpstr>Ich denke, in/auf. . .</vt:lpstr>
      <vt:lpstr>I think in . . .</vt:lpstr>
      <vt:lpstr>möchten</vt:lpstr>
      <vt:lpstr>would like (to)</vt:lpstr>
      <vt:lpstr>essen</vt:lpstr>
      <vt:lpstr>to eat</vt:lpstr>
      <vt:lpstr>Was möchtest du essen?</vt:lpstr>
      <vt:lpstr>What would you like to eat? </vt:lpstr>
      <vt:lpstr>ein Stück Kuchen</vt:lpstr>
      <vt:lpstr>a piece of cake</vt:lpstr>
      <vt:lpstr>Obst</vt:lpstr>
      <vt:lpstr>fruit</vt:lpstr>
      <vt:lpstr>ein paar Kekse</vt:lpstr>
      <vt:lpstr>a few cookies</vt:lpstr>
      <vt:lpstr>trinken</vt:lpstr>
      <vt:lpstr>to drink</vt:lpstr>
      <vt:lpstr>Was möchtest du trinken?</vt:lpstr>
      <vt:lpstr>What would you like to drink?</vt:lpstr>
      <vt:lpstr>ein Glas Apfelsaft</vt:lpstr>
      <vt:lpstr>a glass of apple juice</vt:lpstr>
      <vt:lpstr>Orangensaft</vt:lpstr>
      <vt:lpstr>orange juice</vt:lpstr>
      <vt:lpstr>eine Cola</vt:lpstr>
      <vt:lpstr>cola</vt:lpstr>
      <vt:lpstr>eine Limo</vt:lpstr>
      <vt:lpstr>a lemonade</vt:lpstr>
      <vt:lpstr>ein Glas (Mineral) Wasser</vt:lpstr>
      <vt:lpstr>a glass of (mineral) water</vt:lpstr>
      <vt:lpstr>Nichts, danke!</vt:lpstr>
      <vt:lpstr>Nothing, thank you!</vt:lpstr>
      <vt:lpstr>Im Moment gar nichts.</vt:lpstr>
      <vt:lpstr>Nothing at the moment (right now).</vt:lpstr>
      <vt:lpstr>Bitte!</vt:lpstr>
      <vt:lpstr>Please!</vt:lpstr>
      <vt:lpstr>Danke!</vt:lpstr>
      <vt:lpstr>Thank you!</vt:lpstr>
      <vt:lpstr>Danke sehr!</vt:lpstr>
      <vt:lpstr>Thank you very much!</vt:lpstr>
      <vt:lpstr>Danke schön!</vt:lpstr>
      <vt:lpstr>Thank you very much!</vt:lpstr>
      <vt:lpstr>Bitte sehr!</vt:lpstr>
      <vt:lpstr>You’re very welcome!</vt:lpstr>
      <vt:lpstr>Bitte schön! </vt:lpstr>
      <vt:lpstr>You’re very welcome!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3-Stufe 1</dc:title>
  <dc:creator>Brigitta Post</dc:creator>
  <cp:lastModifiedBy>Brigitta Post</cp:lastModifiedBy>
  <cp:revision>20</cp:revision>
  <dcterms:created xsi:type="dcterms:W3CDTF">2015-08-04T15:31:40Z</dcterms:created>
  <dcterms:modified xsi:type="dcterms:W3CDTF">2017-07-08T02:47:49Z</dcterms:modified>
</cp:coreProperties>
</file>